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 Кормиш" initials="РК" lastIdx="1" clrIdx="0">
    <p:extLst>
      <p:ext uri="{19B8F6BF-5375-455C-9EA6-DF929625EA0E}">
        <p15:presenceInfo xmlns:p15="http://schemas.microsoft.com/office/powerpoint/2012/main" userId="7814b7010e339c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2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EBBDA-3F67-4B33-BC84-E737A685820F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67059-0CD2-40F8-954C-3E65721A1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5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2838-3D29-4231-B1E6-EBF223D88E01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1EB7-D0AB-4F0D-B041-C5315C9D6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1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E4ED68-686B-4FB8-BC5A-407EEE930C22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39BB-A163-42C7-AE13-7219CAF6B43B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72B8-B00B-4D3F-BB0B-94A2E87C4BCB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44F6-5194-4828-B211-D1C55A004E4D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02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A8D4-C80C-4E5D-A47E-1FF4EB9B1681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9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0E94-C2DF-4898-8435-14F721A1C32D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EE79-D41A-46C8-8E61-AF4F2AAA0517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3907-BDDC-4870-919B-4CEDF2BDF9F2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3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2419-0632-417E-98CE-0F574648345F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79AE-CF70-4269-86D1-B49653D65C0C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2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C1C7-9E6E-438E-AFCA-133552BA9850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D1A0-6D34-4C78-AB09-2456564E754B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E901-6E8B-406A-BA95-E7F7AD45283A}" type="datetime1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2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22FE-C4E7-4D66-840E-4A46267EC925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B07E-F698-4101-844C-4ABDEDCBD545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8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3A1A-8211-4A3B-9272-1C4C96EC99B3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4A57-8EBE-4EC6-8682-3A67093EE16F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7732-8130-4524-957A-3BEA1AB1C231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59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8254" y="1122363"/>
            <a:ext cx="9249746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Курсовий проект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на тему 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ru-RU" b="1" dirty="0" smtClean="0"/>
              <a:t>«</a:t>
            </a:r>
            <a:r>
              <a:rPr lang="uk-UA" dirty="0"/>
              <a:t>Розробка </a:t>
            </a:r>
            <a:r>
              <a:rPr lang="en-US" dirty="0"/>
              <a:t>CMS </a:t>
            </a:r>
            <a:r>
              <a:rPr lang="uk-UA" dirty="0"/>
              <a:t>системи інтернет-магазину книг</a:t>
            </a:r>
            <a:r>
              <a:rPr lang="uk-UA" b="1" dirty="0"/>
              <a:t>»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47339" y="5202238"/>
            <a:ext cx="8791575" cy="1655762"/>
          </a:xfrm>
        </p:spPr>
        <p:txBody>
          <a:bodyPr/>
          <a:lstStyle/>
          <a:p>
            <a:pPr algn="ctr"/>
            <a:r>
              <a:rPr lang="uk-UA" dirty="0" smtClean="0"/>
              <a:t>Виконав Студент Групи ІПЗ-20-4 </a:t>
            </a:r>
          </a:p>
          <a:p>
            <a:pPr algn="ctr"/>
            <a:r>
              <a:rPr lang="uk-UA" dirty="0" smtClean="0"/>
              <a:t>Кормиш Р.І</a:t>
            </a:r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7745" y="2489200"/>
            <a:ext cx="931333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поглиблено знання </a:t>
            </a:r>
            <a:r>
              <a:rPr lang="uk-UA" sz="2400" dirty="0" smtClean="0">
                <a:latin typeface="Lucida Sans" panose="020B0602030504020204" pitchFamily="34" charset="0"/>
              </a:rPr>
              <a:t>та навички написання веб-додаткі</a:t>
            </a:r>
            <a:r>
              <a:rPr lang="uk-UA" sz="2400" dirty="0" smtClean="0">
                <a:latin typeface="Lucida Sans" panose="020B0602030504020204" pitchFamily="34" charset="0"/>
              </a:rPr>
              <a:t>в на мовах</a:t>
            </a:r>
            <a:r>
              <a:rPr lang="uk-UA" sz="2400" dirty="0" smtClean="0">
                <a:latin typeface="Lucida Sans" panose="020B0602030504020204" pitchFamily="34" charset="0"/>
              </a:rPr>
              <a:t> програмування </a:t>
            </a:r>
            <a:r>
              <a:rPr lang="en-US" sz="2400" dirty="0" smtClean="0">
                <a:latin typeface="Lucida Sans" panose="020B0602030504020204" pitchFamily="34" charset="0"/>
              </a:rPr>
              <a:t>Python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smtClean="0">
                <a:latin typeface="Lucida Sans" panose="020B0602030504020204" pitchFamily="34" charset="0"/>
              </a:rPr>
              <a:t>JavaScript</a:t>
            </a:r>
            <a:endParaRPr lang="uk-UA" sz="2400" dirty="0" smtClean="0">
              <a:latin typeface="Lucida Sans" panose="020B0602030504020204" pitchFamily="3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uk-UA" sz="2400" dirty="0" err="1" smtClean="0">
                <a:latin typeface="Lucida Sans" panose="020B0602030504020204" pitchFamily="34" charset="0"/>
              </a:rPr>
              <a:t>вивичено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uk-UA" sz="2400" dirty="0" err="1" smtClean="0">
                <a:latin typeface="Lucida Sans" panose="020B0602030504020204" pitchFamily="34" charset="0"/>
              </a:rPr>
              <a:t>фреймворки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Fast API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err="1" smtClean="0">
                <a:latin typeface="Lucida Sans" panose="020B0602030504020204" pitchFamily="34" charset="0"/>
              </a:rPr>
              <a:t>Vue</a:t>
            </a:r>
            <a:r>
              <a:rPr lang="en-US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err="1" smtClean="0">
                <a:latin typeface="Lucida Sans" panose="020B0602030504020204" pitchFamily="34" charset="0"/>
              </a:rPr>
              <a:t>js</a:t>
            </a:r>
            <a:endParaRPr lang="en-US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ru-RU" sz="2400" dirty="0" smtClean="0">
                <a:latin typeface="Lucida Sans" panose="020B0602030504020204" pitchFamily="34" charset="0"/>
              </a:rPr>
              <a:t>реал</a:t>
            </a:r>
            <a:r>
              <a:rPr lang="uk-UA" sz="2400" dirty="0">
                <a:latin typeface="Lucida Sans" panose="020B0602030504020204" pitchFamily="34" charset="0"/>
              </a:rPr>
              <a:t>і</a:t>
            </a:r>
            <a:r>
              <a:rPr lang="ru-RU" sz="2400" dirty="0" err="1" smtClean="0">
                <a:latin typeface="Lucida Sans" panose="020B0602030504020204" pitchFamily="34" charset="0"/>
              </a:rPr>
              <a:t>зовано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патерн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програмування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MVC </a:t>
            </a:r>
            <a:r>
              <a:rPr lang="uk-UA" sz="2400" dirty="0" smtClean="0">
                <a:latin typeface="Lucida Sans" panose="020B0602030504020204" pitchFamily="34" charset="0"/>
              </a:rPr>
              <a:t>та використано </a:t>
            </a:r>
            <a:r>
              <a:rPr lang="uk-UA" sz="2400" dirty="0" err="1" smtClean="0">
                <a:latin typeface="Lucida Sans" panose="020B0602030504020204" pitchFamily="34" charset="0"/>
              </a:rPr>
              <a:t>патерн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DTO</a:t>
            </a:r>
            <a:endParaRPr lang="ru-RU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Досягнуто </a:t>
            </a:r>
            <a:r>
              <a:rPr lang="uk-UA" sz="2400" dirty="0" smtClean="0">
                <a:latin typeface="Lucida Sans" panose="020B0602030504020204" pitchFamily="34" charset="0"/>
              </a:rPr>
              <a:t>мети</a:t>
            </a:r>
            <a:r>
              <a:rPr lang="en-US" sz="2400" dirty="0" smtClean="0">
                <a:latin typeface="Lucida Sans" panose="020B0602030504020204" pitchFamily="34" charset="0"/>
              </a:rPr>
              <a:t> -</a:t>
            </a:r>
            <a:r>
              <a:rPr lang="uk-UA" sz="2400" dirty="0" smtClean="0">
                <a:latin typeface="Lucida Sans" panose="020B0602030504020204" pitchFamily="34" charset="0"/>
              </a:rPr>
              <a:t> створено повноцінний </a:t>
            </a:r>
            <a:r>
              <a:rPr lang="uk-UA" sz="2400" dirty="0" smtClean="0">
                <a:latin typeface="Lucida Sans" panose="020B0602030504020204" pitchFamily="34" charset="0"/>
              </a:rPr>
              <a:t>веб-додаток</a:t>
            </a:r>
            <a:r>
              <a:rPr lang="uk-UA" sz="2400" dirty="0" smtClean="0">
                <a:latin typeface="Lucida Sans" panose="020B0602030504020204" pitchFamily="34" charset="0"/>
              </a:rPr>
              <a:t>, який дає можливість не тільки замовляти книги, а й виставляти власні на продаж.</a:t>
            </a:r>
            <a:endParaRPr lang="en-US" sz="2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2838" y="2197220"/>
            <a:ext cx="6362096" cy="2425579"/>
          </a:xfrm>
        </p:spPr>
        <p:txBody>
          <a:bodyPr>
            <a:noAutofit/>
          </a:bodyPr>
          <a:lstStyle/>
          <a:p>
            <a:pPr algn="ctr"/>
            <a:r>
              <a:rPr lang="uk-UA" sz="6000" dirty="0" smtClean="0"/>
              <a:t>Дякую за </a:t>
            </a:r>
            <a:br>
              <a:rPr lang="uk-UA" sz="6000" dirty="0" smtClean="0"/>
            </a:br>
            <a:r>
              <a:rPr lang="uk-UA" sz="6000" dirty="0" smtClean="0"/>
              <a:t>увагу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2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Актуальність даної теми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2412124"/>
            <a:ext cx="7551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Витрати на інтернет-магазин значно нижчі ніж на звичайний</a:t>
            </a:r>
            <a:endParaRPr lang="uk-UA" sz="2400" dirty="0" smtClean="0"/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Користувач має доступ до магазину в будь-який ча</a:t>
            </a:r>
            <a:r>
              <a:rPr lang="uk-UA" sz="2400" dirty="0" smtClean="0"/>
              <a:t>с та з будь-якого місця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Можливість проводити </a:t>
            </a:r>
            <a:r>
              <a:rPr lang="uk-UA" sz="2400" dirty="0" err="1" smtClean="0"/>
              <a:t>безготівникові</a:t>
            </a:r>
            <a:r>
              <a:rPr lang="uk-UA" sz="2400" dirty="0" smtClean="0"/>
              <a:t> розрахунки за допомогою різних платіжних систем</a:t>
            </a:r>
            <a:endParaRPr lang="uk-UA" sz="2400" dirty="0" smtClean="0"/>
          </a:p>
        </p:txBody>
      </p:sp>
    </p:spTree>
    <p:extLst>
      <p:ext uri="{BB962C8B-B14F-4D97-AF65-F5344CB8AC3E}">
        <p14:creationId xmlns:p14="http://schemas.microsoft.com/office/powerpoint/2010/main" val="174121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557" y="3143528"/>
            <a:ext cx="2789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вибір параметрів для сортування товарів</a:t>
            </a:r>
            <a:endParaRPr lang="uk-UA" sz="1400" dirty="0" smtClean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Один з найперших інтернет-магазин книг</a:t>
            </a:r>
            <a:endParaRPr lang="uk-UA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2557" y="5139306"/>
            <a:ext cx="27897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sz="1400" dirty="0" smtClean="0"/>
          </a:p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Незначно надмірний користувацький інтерфейс</a:t>
            </a:r>
            <a:endParaRPr lang="uk-UA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864563" y="2097088"/>
            <a:ext cx="2459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Lucida Sans" panose="020B0602030504020204" pitchFamily="34" charset="0"/>
              </a:rPr>
              <a:t>Amazon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940765" y="2620308"/>
            <a:ext cx="8251235" cy="42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551492" y="2097088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Yakaboo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557" y="3143528"/>
            <a:ext cx="278974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Інтуїтивно </a:t>
            </a:r>
            <a:r>
              <a:rPr lang="uk-UA" sz="1400" dirty="0"/>
              <a:t>зрозумілий  користувацький </a:t>
            </a:r>
            <a:r>
              <a:rPr lang="uk-UA" sz="1400" dirty="0" smtClean="0"/>
              <a:t>інтерфейс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вибір параметрів для сортування товарів</a:t>
            </a:r>
            <a:endParaRPr lang="en-US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uk-UA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52557" y="5139306"/>
            <a:ext cx="278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Рисунок 22"/>
          <p:cNvPicPr/>
          <p:nvPr/>
        </p:nvPicPr>
        <p:blipFill>
          <a:blip r:embed="rId2"/>
          <a:stretch>
            <a:fillRect/>
          </a:stretch>
        </p:blipFill>
        <p:spPr>
          <a:xfrm>
            <a:off x="3839882" y="2620308"/>
            <a:ext cx="8352119" cy="42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1492" y="2035532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British Book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57" y="3143528"/>
            <a:ext cx="27897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Всі, що і в попередньо-розглянутих інтернет-магазинів</a:t>
            </a:r>
            <a:endParaRPr lang="uk-UA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Присутній </a:t>
            </a:r>
            <a:r>
              <a:rPr lang="uk-UA" sz="1400" dirty="0" err="1" smtClean="0"/>
              <a:t>адаптив</a:t>
            </a:r>
            <a:r>
              <a:rPr lang="uk-UA" sz="1400" dirty="0" smtClean="0"/>
              <a:t> для різних </a:t>
            </a:r>
            <a:r>
              <a:rPr lang="uk-UA" sz="1400" dirty="0" err="1" smtClean="0"/>
              <a:t>пристоїв</a:t>
            </a:r>
            <a:endParaRPr lang="uk-UA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52557" y="5139306"/>
            <a:ext cx="2789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 настільки популярний як попередньо-розглянуті магазини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82" y="2615534"/>
            <a:ext cx="8352118" cy="42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Вибір інструментарію та середовища програмування</a:t>
            </a:r>
            <a:endParaRPr lang="en-US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65942" y="1944986"/>
            <a:ext cx="4500561" cy="2037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МОВИ </a:t>
            </a:r>
            <a:endParaRPr lang="uk-UA" dirty="0" smtClean="0">
              <a:solidFill>
                <a:schemeClr val="tx2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ПРОГРАМУВАННЯ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Python </a:t>
            </a:r>
            <a:r>
              <a:rPr lang="uk-UA" dirty="0" smtClean="0"/>
              <a:t>та </a:t>
            </a:r>
            <a:r>
              <a:rPr lang="en-US" dirty="0" smtClean="0"/>
              <a:t>JavaScript</a:t>
            </a:r>
            <a:endParaRPr lang="uk-UA" dirty="0" smtClean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5066505" y="1947766"/>
            <a:ext cx="2818474" cy="20346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smtClean="0">
                <a:solidFill>
                  <a:schemeClr val="tx2"/>
                </a:solidFill>
              </a:rPr>
              <a:t>СЕРЕДОВИЩЕ РОЗРОБКИ</a:t>
            </a: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WebStorm</a:t>
            </a:r>
            <a:endParaRPr lang="en-US" sz="2000" dirty="0" smtClean="0">
              <a:latin typeface="Lucida Sans" panose="020B0602030504020204" pitchFamily="34" charset="0"/>
            </a:endParaRP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PyCharm</a:t>
            </a:r>
            <a:endParaRPr lang="en-US" sz="2000" dirty="0">
              <a:latin typeface="Lucida Sans" panose="020B0602030504020204" pitchFamily="34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8381336" y="1944985"/>
            <a:ext cx="3594723" cy="4830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>
                <a:solidFill>
                  <a:schemeClr val="tx2"/>
                </a:solidFill>
              </a:rPr>
              <a:t>Фрейм ворки та бібліотеки </a:t>
            </a: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Fast API</a:t>
            </a:r>
          </a:p>
          <a:p>
            <a:pPr marL="0" indent="0" algn="ctr">
              <a:buNone/>
            </a:pP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js</a:t>
            </a:r>
            <a:endParaRPr lang="uk-UA" dirty="0"/>
          </a:p>
        </p:txBody>
      </p:sp>
      <p:pic>
        <p:nvPicPr>
          <p:cNvPr id="1026" name="Picture 2" descr="Язык программирования Python — новости и обучающие материал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38" y="4197128"/>
            <a:ext cx="1750370" cy="176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2" y="4240671"/>
            <a:ext cx="1719096" cy="17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WebStorm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65" y="4381144"/>
            <a:ext cx="1438150" cy="1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ікіпеді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89" y="4381144"/>
            <a:ext cx="1518913" cy="15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stAP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08" y="4070130"/>
            <a:ext cx="2490123" cy="8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81" y="456655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схема роботи програми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63648" y="1926046"/>
            <a:ext cx="7861527" cy="49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531" y="989109"/>
            <a:ext cx="67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</a:t>
            </a:r>
            <a:r>
              <a:rPr lang="en-US" sz="2400" dirty="0" smtClean="0"/>
              <a:t> </a:t>
            </a:r>
            <a:r>
              <a:rPr lang="uk-UA" sz="2400" dirty="0" smtClean="0"/>
              <a:t>системи</a:t>
            </a:r>
            <a:r>
              <a:rPr lang="ru-RU" sz="2400" dirty="0" smtClean="0"/>
              <a:t> </a:t>
            </a:r>
            <a:r>
              <a:rPr lang="ru-RU" sz="2400" dirty="0" err="1" smtClean="0"/>
              <a:t>інтернет</a:t>
            </a:r>
            <a:r>
              <a:rPr lang="ru-RU" sz="2400" dirty="0" smtClean="0"/>
              <a:t>-магазину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 проекту</a:t>
            </a:r>
            <a:endParaRPr lang="en-US" sz="2400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21535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Проектування</a:t>
            </a:r>
            <a:r>
              <a:rPr lang="ru-RU" dirty="0"/>
              <a:t> </a:t>
            </a:r>
            <a:r>
              <a:rPr lang="ru-RU" dirty="0" err="1"/>
              <a:t>програмного</a:t>
            </a:r>
            <a:r>
              <a:rPr lang="ru-RU" dirty="0"/>
              <a:t> </a:t>
            </a:r>
            <a:r>
              <a:rPr lang="ru-RU" dirty="0" err="1"/>
              <a:t>додатку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1087" y="2612333"/>
            <a:ext cx="5849257" cy="35201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t="3075"/>
          <a:stretch/>
        </p:blipFill>
        <p:spPr bwMode="auto">
          <a:xfrm>
            <a:off x="6421800" y="989109"/>
            <a:ext cx="2693172" cy="4417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21800" y="5407048"/>
            <a:ext cx="2693172" cy="145095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469440" y="989111"/>
            <a:ext cx="2337436" cy="232551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t="1289"/>
          <a:stretch/>
        </p:blipFill>
        <p:spPr bwMode="auto">
          <a:xfrm>
            <a:off x="9468804" y="3280228"/>
            <a:ext cx="2338705" cy="1901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7"/>
          <a:srcRect t="1608"/>
          <a:stretch/>
        </p:blipFill>
        <p:spPr bwMode="auto">
          <a:xfrm>
            <a:off x="9468803" y="5181600"/>
            <a:ext cx="2338071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93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41413" y="-964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Опис Роботи програмного додатку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563" y="1108274"/>
            <a:ext cx="34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ru-RU" dirty="0" smtClean="0"/>
              <a:t>Головна </a:t>
            </a:r>
            <a:r>
              <a:rPr lang="ru-RU" dirty="0" err="1" smtClean="0"/>
              <a:t>стор</a:t>
            </a:r>
            <a:r>
              <a:rPr lang="uk-UA" dirty="0" smtClean="0"/>
              <a:t>інка</a:t>
            </a:r>
            <a:endParaRPr lang="en-US" dirty="0">
              <a:latin typeface="Lucida Sans" panose="020B0602030504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4817" y="1552348"/>
            <a:ext cx="11170784" cy="53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782</TotalTime>
  <Words>226</Words>
  <Application>Microsoft Office PowerPoint</Application>
  <PresentationFormat>Широкоэкранный</PresentationFormat>
  <Paragraphs>53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Lucida Console</vt:lpstr>
      <vt:lpstr>Lucida Sans</vt:lpstr>
      <vt:lpstr>Numans</vt:lpstr>
      <vt:lpstr>Trebuchet MS</vt:lpstr>
      <vt:lpstr>Tw Cen MT</vt:lpstr>
      <vt:lpstr>Wingdings</vt:lpstr>
      <vt:lpstr>Контур</vt:lpstr>
      <vt:lpstr>Курсовий проект на тему  «Розробка CMS системи інтернет-магазину книг»</vt:lpstr>
      <vt:lpstr>Актуальність даної теми</vt:lpstr>
      <vt:lpstr>Аналогічне програмне  забезпечення</vt:lpstr>
      <vt:lpstr>Аналогічне програмне  забезпечення</vt:lpstr>
      <vt:lpstr>Аналогічне програмне  забезпечення</vt:lpstr>
      <vt:lpstr>Вибір інструментарію та середовища програмування</vt:lpstr>
      <vt:lpstr>Загальна схема роботи програми</vt:lpstr>
      <vt:lpstr>Проектування програмного додатку</vt:lpstr>
      <vt:lpstr>Опис Роботи програмного додатку </vt:lpstr>
      <vt:lpstr>Висновки</vt:lpstr>
      <vt:lpstr>Дякую за  увагу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на тему Фрактали</dc:title>
  <dc:creator>Рома Кормиш</dc:creator>
  <cp:lastModifiedBy>Рома Кормиш</cp:lastModifiedBy>
  <cp:revision>53</cp:revision>
  <dcterms:created xsi:type="dcterms:W3CDTF">2021-05-11T13:13:58Z</dcterms:created>
  <dcterms:modified xsi:type="dcterms:W3CDTF">2022-01-10T13:52:03Z</dcterms:modified>
</cp:coreProperties>
</file>